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0" d="100"/>
          <a:sy n="80" d="100"/>
        </p:scale>
        <p:origin x="58" y="2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C1C058-81F7-4D43-8C68-5A9FDD21B89C}" type="datetimeFigureOut">
              <a:rPr lang="en-GB" smtClean="0"/>
              <a:t>13/04/2023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8EB18A-FD90-45A1-A0AB-9C54249025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789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C1C058-81F7-4D43-8C68-5A9FDD21B89C}" type="datetimeFigureOut">
              <a:rPr lang="en-GB" smtClean="0"/>
              <a:t>13/04/2023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8EB18A-FD90-45A1-A0AB-9C54249025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58507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C1C058-81F7-4D43-8C68-5A9FDD21B89C}" type="datetimeFigureOut">
              <a:rPr lang="en-GB" smtClean="0"/>
              <a:t>13/04/2023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8EB18A-FD90-45A1-A0AB-9C54249025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00201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C1C058-81F7-4D43-8C68-5A9FDD21B89C}" type="datetimeFigureOut">
              <a:rPr lang="en-GB" smtClean="0"/>
              <a:t>13/04/2023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8EB18A-FD90-45A1-A0AB-9C54249025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97420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C1C058-81F7-4D43-8C68-5A9FDD21B89C}" type="datetimeFigureOut">
              <a:rPr lang="en-GB" smtClean="0"/>
              <a:t>13/04/2023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8EB18A-FD90-45A1-A0AB-9C54249025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35694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C1C058-81F7-4D43-8C68-5A9FDD21B89C}" type="datetimeFigureOut">
              <a:rPr lang="en-GB" smtClean="0"/>
              <a:t>13/04/2023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8EB18A-FD90-45A1-A0AB-9C54249025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93892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C1C058-81F7-4D43-8C68-5A9FDD21B89C}" type="datetimeFigureOut">
              <a:rPr lang="en-GB" smtClean="0"/>
              <a:t>13/04/2023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8EB18A-FD90-45A1-A0AB-9C54249025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81898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C1C058-81F7-4D43-8C68-5A9FDD21B89C}" type="datetimeFigureOut">
              <a:rPr lang="en-GB" smtClean="0"/>
              <a:t>13/04/2023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8EB18A-FD90-45A1-A0AB-9C54249025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11212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C1C058-81F7-4D43-8C68-5A9FDD21B89C}" type="datetimeFigureOut">
              <a:rPr lang="en-GB" smtClean="0"/>
              <a:t>13/04/2023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8EB18A-FD90-45A1-A0AB-9C54249025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1213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C1C058-81F7-4D43-8C68-5A9FDD21B89C}" type="datetimeFigureOut">
              <a:rPr lang="en-GB" smtClean="0"/>
              <a:t>13/04/2023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8EB18A-FD90-45A1-A0AB-9C54249025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8160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C1C058-81F7-4D43-8C68-5A9FDD21B89C}" type="datetimeFigureOut">
              <a:rPr lang="en-GB" smtClean="0"/>
              <a:t>13/04/2023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8EB18A-FD90-45A1-A0AB-9C54249025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02872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C1C058-81F7-4D43-8C68-5A9FDD21B89C}" type="datetimeFigureOut">
              <a:rPr lang="en-GB" smtClean="0"/>
              <a:t>13/04/2023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8EB18A-FD90-45A1-A0AB-9C54249025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98600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Our British Values Day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41662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807" y="981074"/>
            <a:ext cx="11948959" cy="248602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657350" y="1762125"/>
            <a:ext cx="4667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1</a:t>
            </a:r>
            <a:endParaRPr lang="en-GB" sz="3200" dirty="0"/>
          </a:p>
        </p:txBody>
      </p:sp>
      <p:sp>
        <p:nvSpPr>
          <p:cNvPr id="6" name="TextBox 5"/>
          <p:cNvSpPr txBox="1"/>
          <p:nvPr/>
        </p:nvSpPr>
        <p:spPr>
          <a:xfrm>
            <a:off x="1657350" y="2447925"/>
            <a:ext cx="4667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  <a:endParaRPr lang="en-GB" sz="3200" dirty="0"/>
          </a:p>
        </p:txBody>
      </p:sp>
      <p:sp>
        <p:nvSpPr>
          <p:cNvPr id="7" name="TextBox 6"/>
          <p:cNvSpPr txBox="1"/>
          <p:nvPr/>
        </p:nvSpPr>
        <p:spPr>
          <a:xfrm>
            <a:off x="6794858" y="1766886"/>
            <a:ext cx="4667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3</a:t>
            </a:r>
            <a:endParaRPr lang="en-GB" sz="3200" dirty="0"/>
          </a:p>
        </p:txBody>
      </p:sp>
      <p:pic>
        <p:nvPicPr>
          <p:cNvPr id="1026" name="Picture 2" descr="Flag of the United Kingdom | Britannic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8025" y="3892549"/>
            <a:ext cx="3702050" cy="185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35441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0224" y="1209674"/>
            <a:ext cx="11814810" cy="260032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657350" y="1762125"/>
            <a:ext cx="4667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1</a:t>
            </a:r>
            <a:endParaRPr lang="en-GB" sz="3200" dirty="0"/>
          </a:p>
        </p:txBody>
      </p:sp>
      <p:sp>
        <p:nvSpPr>
          <p:cNvPr id="7" name="TextBox 6"/>
          <p:cNvSpPr txBox="1"/>
          <p:nvPr/>
        </p:nvSpPr>
        <p:spPr>
          <a:xfrm>
            <a:off x="1733550" y="2346900"/>
            <a:ext cx="4667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  <a:endParaRPr lang="en-GB" sz="3200" dirty="0"/>
          </a:p>
        </p:txBody>
      </p:sp>
      <p:sp>
        <p:nvSpPr>
          <p:cNvPr id="8" name="TextBox 7"/>
          <p:cNvSpPr txBox="1"/>
          <p:nvPr/>
        </p:nvSpPr>
        <p:spPr>
          <a:xfrm>
            <a:off x="1733550" y="3009037"/>
            <a:ext cx="4667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3</a:t>
            </a:r>
            <a:endParaRPr lang="en-GB" sz="3200" dirty="0"/>
          </a:p>
        </p:txBody>
      </p:sp>
      <p:pic>
        <p:nvPicPr>
          <p:cNvPr id="2050" name="Picture 2" descr="American Democracy Is Less Broken Than You Think | The MIT Press Reade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4222432"/>
            <a:ext cx="3797300" cy="2278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583865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6699" y="789562"/>
            <a:ext cx="11580395" cy="214312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990724" y="2028825"/>
            <a:ext cx="4667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  <a:endParaRPr lang="en-GB" sz="3200" dirty="0"/>
          </a:p>
        </p:txBody>
      </p:sp>
      <p:sp>
        <p:nvSpPr>
          <p:cNvPr id="6" name="TextBox 5"/>
          <p:cNvSpPr txBox="1"/>
          <p:nvPr/>
        </p:nvSpPr>
        <p:spPr>
          <a:xfrm>
            <a:off x="1990723" y="1349662"/>
            <a:ext cx="4667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1</a:t>
            </a:r>
            <a:endParaRPr lang="en-GB" sz="3200" dirty="0"/>
          </a:p>
        </p:txBody>
      </p:sp>
      <p:sp>
        <p:nvSpPr>
          <p:cNvPr id="7" name="TextBox 6"/>
          <p:cNvSpPr txBox="1"/>
          <p:nvPr/>
        </p:nvSpPr>
        <p:spPr>
          <a:xfrm>
            <a:off x="6780797" y="1349662"/>
            <a:ext cx="4667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3</a:t>
            </a:r>
            <a:endParaRPr lang="en-GB" sz="3200" dirty="0"/>
          </a:p>
        </p:txBody>
      </p:sp>
      <p:pic>
        <p:nvPicPr>
          <p:cNvPr id="3074" name="Picture 2" descr="What is the Rule of Law? | World Justice Projec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2021" y="2690469"/>
            <a:ext cx="4349750" cy="4167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290478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2900" y="600075"/>
            <a:ext cx="11494190" cy="23241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971675" y="1629636"/>
            <a:ext cx="4667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  <a:endParaRPr lang="en-GB" sz="3200" dirty="0"/>
          </a:p>
        </p:txBody>
      </p:sp>
      <p:sp>
        <p:nvSpPr>
          <p:cNvPr id="6" name="TextBox 5"/>
          <p:cNvSpPr txBox="1"/>
          <p:nvPr/>
        </p:nvSpPr>
        <p:spPr>
          <a:xfrm>
            <a:off x="1971675" y="2130712"/>
            <a:ext cx="4667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3</a:t>
            </a:r>
            <a:endParaRPr lang="en-GB" sz="3200" dirty="0"/>
          </a:p>
        </p:txBody>
      </p:sp>
      <p:sp>
        <p:nvSpPr>
          <p:cNvPr id="7" name="TextBox 6"/>
          <p:cNvSpPr txBox="1"/>
          <p:nvPr/>
        </p:nvSpPr>
        <p:spPr>
          <a:xfrm>
            <a:off x="1971675" y="1101150"/>
            <a:ext cx="4667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1</a:t>
            </a:r>
            <a:endParaRPr lang="en-GB" sz="3200" dirty="0"/>
          </a:p>
        </p:txBody>
      </p:sp>
      <p:pic>
        <p:nvPicPr>
          <p:cNvPr id="4098" name="Picture 2" descr="Individual liberty for a diverse society: Public reason liberalism | Learn  Libert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2275" y="3479602"/>
            <a:ext cx="4549775" cy="2559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89364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7176" y="866774"/>
            <a:ext cx="11749322" cy="260237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971674" y="2001964"/>
            <a:ext cx="4667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971674" y="1417189"/>
            <a:ext cx="4667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1</a:t>
            </a:r>
            <a:endParaRPr lang="en-GB" sz="3200" dirty="0"/>
          </a:p>
        </p:txBody>
      </p:sp>
      <p:sp>
        <p:nvSpPr>
          <p:cNvPr id="7" name="TextBox 6"/>
          <p:cNvSpPr txBox="1"/>
          <p:nvPr/>
        </p:nvSpPr>
        <p:spPr>
          <a:xfrm>
            <a:off x="1971675" y="2539435"/>
            <a:ext cx="4667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3</a:t>
            </a:r>
            <a:endParaRPr lang="en-GB" sz="3200" dirty="0"/>
          </a:p>
        </p:txBody>
      </p:sp>
      <p:pic>
        <p:nvPicPr>
          <p:cNvPr id="5122" name="Picture 2" descr="Discussion and questions about how religious tolerance can be helped  through education in Thurrock | Local News | News | Thurrock Nub New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4725" y="3830726"/>
            <a:ext cx="3263900" cy="24446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0905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50" y="952500"/>
            <a:ext cx="11829669" cy="275428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043110" y="1739486"/>
            <a:ext cx="4667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1</a:t>
            </a:r>
            <a:endParaRPr lang="en-GB" sz="3200" dirty="0"/>
          </a:p>
        </p:txBody>
      </p:sp>
      <p:sp>
        <p:nvSpPr>
          <p:cNvPr id="6" name="TextBox 5"/>
          <p:cNvSpPr txBox="1"/>
          <p:nvPr/>
        </p:nvSpPr>
        <p:spPr>
          <a:xfrm>
            <a:off x="2043111" y="2289750"/>
            <a:ext cx="4667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  <a:endParaRPr lang="en-GB" sz="3200" dirty="0"/>
          </a:p>
        </p:txBody>
      </p:sp>
      <p:sp>
        <p:nvSpPr>
          <p:cNvPr id="7" name="TextBox 6"/>
          <p:cNvSpPr txBox="1"/>
          <p:nvPr/>
        </p:nvSpPr>
        <p:spPr>
          <a:xfrm>
            <a:off x="2043112" y="2864137"/>
            <a:ext cx="4667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3</a:t>
            </a:r>
            <a:endParaRPr lang="en-GB" sz="3200" dirty="0"/>
          </a:p>
        </p:txBody>
      </p:sp>
      <p:pic>
        <p:nvPicPr>
          <p:cNvPr id="6146" name="Picture 2" descr="The Avenu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7075" y="3844487"/>
            <a:ext cx="3753370" cy="3001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36555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Each year group presents work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90787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Female hands and candle flame close up on black background… | Flick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0950" y="198437"/>
            <a:ext cx="9753600" cy="6505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75606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27</Words>
  <Application>Microsoft Office PowerPoint</Application>
  <PresentationFormat>Widescreen</PresentationFormat>
  <Paragraphs>20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Our British Values Day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Each year group presents work</vt:lpstr>
      <vt:lpstr>PowerPoint Presentation</vt:lpstr>
    </vt:vector>
  </TitlesOfParts>
  <Company>Christ Church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Our British Values Day</dc:title>
  <dc:creator>Shippey, Amy</dc:creator>
  <cp:lastModifiedBy>Shippey, Amy</cp:lastModifiedBy>
  <cp:revision>4</cp:revision>
  <dcterms:created xsi:type="dcterms:W3CDTF">2023-04-13T13:25:56Z</dcterms:created>
  <dcterms:modified xsi:type="dcterms:W3CDTF">2023-04-13T13:35:25Z</dcterms:modified>
</cp:coreProperties>
</file>